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</p:sldIdLst>
  <p:sldSz cx="9144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75" d="100"/>
          <a:sy n="75" d="100"/>
        </p:scale>
        <p:origin x="253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48242"/>
            <a:ext cx="6858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01359"/>
            <a:ext cx="6858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43417"/>
            <a:ext cx="197167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43417"/>
            <a:ext cx="5800725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39826"/>
            <a:ext cx="78867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59642"/>
            <a:ext cx="78867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4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43417"/>
            <a:ext cx="78867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20775"/>
            <a:ext cx="3868340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70050"/>
            <a:ext cx="386834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20775"/>
            <a:ext cx="388739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70050"/>
            <a:ext cx="388739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6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658284"/>
            <a:ext cx="462915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658284"/>
            <a:ext cx="462915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2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3417"/>
            <a:ext cx="78867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7083"/>
            <a:ext cx="78867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57879-14BD-416C-8079-5603401F9AE8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237567"/>
            <a:ext cx="30861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98F57-8A60-4695-B6DD-B01E0BE3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F99D-4A5E-43C2-93DC-C97138351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64D2C-A7F6-49F5-B44D-1D30BBA66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mpare3">
            <a:hlinkClick r:id="" action="ppaction://media"/>
            <a:extLst>
              <a:ext uri="{FF2B5EF4-FFF2-40B4-BE49-F238E27FC236}">
                <a16:creationId xmlns:a16="http://schemas.microsoft.com/office/drawing/2014/main" id="{B1B3F927-620A-42EC-A5F7-4E4B0D8CFF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45196" y="-1744133"/>
            <a:ext cx="18293997" cy="75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DDFF-373F-42B3-97FE-653CE512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mpare1">
            <a:hlinkClick r:id="" action="ppaction://media"/>
            <a:extLst>
              <a:ext uri="{FF2B5EF4-FFF2-40B4-BE49-F238E27FC236}">
                <a16:creationId xmlns:a16="http://schemas.microsoft.com/office/drawing/2014/main" id="{D0077BF6-77AF-48EE-995B-8B7CA1F89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62732" y="-814916"/>
            <a:ext cx="20091400" cy="7533974"/>
          </a:xfrm>
        </p:spPr>
      </p:pic>
    </p:spTree>
    <p:extLst>
      <p:ext uri="{BB962C8B-B14F-4D97-AF65-F5344CB8AC3E}">
        <p14:creationId xmlns:p14="http://schemas.microsoft.com/office/powerpoint/2010/main" val="12493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4EF9-8D58-458B-B285-29518858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mpare2">
            <a:hlinkClick r:id="" action="ppaction://media"/>
            <a:extLst>
              <a:ext uri="{FF2B5EF4-FFF2-40B4-BE49-F238E27FC236}">
                <a16:creationId xmlns:a16="http://schemas.microsoft.com/office/drawing/2014/main" id="{EFF27A6E-BD94-4E40-8BAE-E5E155E90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58711" y="-228602"/>
            <a:ext cx="19679244" cy="5596469"/>
          </a:xfrm>
        </p:spPr>
      </p:pic>
    </p:spTree>
    <p:extLst>
      <p:ext uri="{BB962C8B-B14F-4D97-AF65-F5344CB8AC3E}">
        <p14:creationId xmlns:p14="http://schemas.microsoft.com/office/powerpoint/2010/main" val="42366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1348-153E-4BF2-B866-3CDB4266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">
            <a:hlinkClick r:id="" action="ppaction://media"/>
            <a:extLst>
              <a:ext uri="{FF2B5EF4-FFF2-40B4-BE49-F238E27FC236}">
                <a16:creationId xmlns:a16="http://schemas.microsoft.com/office/drawing/2014/main" id="{ED3196E2-454A-4A04-8B09-6E2684B344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44587"/>
            <a:ext cx="9263062" cy="6174248"/>
          </a:xfrm>
        </p:spPr>
      </p:pic>
    </p:spTree>
    <p:extLst>
      <p:ext uri="{BB962C8B-B14F-4D97-AF65-F5344CB8AC3E}">
        <p14:creationId xmlns:p14="http://schemas.microsoft.com/office/powerpoint/2010/main" val="36372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Office PowerPoint</Application>
  <PresentationFormat>Custom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ttwong</dc:creator>
  <cp:lastModifiedBy>ttwong</cp:lastModifiedBy>
  <cp:revision>5</cp:revision>
  <dcterms:created xsi:type="dcterms:W3CDTF">2025-12-24T03:37:41Z</dcterms:created>
  <dcterms:modified xsi:type="dcterms:W3CDTF">2025-12-24T04:00:46Z</dcterms:modified>
</cp:coreProperties>
</file>